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8" r:id="rId1"/>
  </p:sldMasterIdLst>
  <p:notesMasterIdLst>
    <p:notesMasterId r:id="rId12"/>
  </p:notesMasterIdLst>
  <p:sldIdLst>
    <p:sldId id="263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7" r:id="rId10"/>
    <p:sldId id="269" r:id="rId1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ula" initials="ab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7-04T13:25:49.714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26BB5-58E1-4331-A03B-2ED963D74860}" type="datetimeFigureOut">
              <a:rPr lang="pt-PT" smtClean="0"/>
              <a:pPr/>
              <a:t>12-07-2012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38F9F-5BD7-4871-AF16-539E90699BB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902679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18F8-BABC-4523-A96A-DCED525A2057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37977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71DE4-D3C5-41AD-A581-954590AB989E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879665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B42BC-7A48-48AC-9D5E-5D02D6389092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173496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3F0F8-D197-496A-A6AB-3A187C1B081D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517954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3831-3714-45B4-966B-DD309AE6C986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840715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FAA7E-7FDE-45FA-9A03-B87DE1B2264A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118738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B32E-5D83-4BD2-9BB9-EF59297E240B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60636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28737-8182-4567-BFC9-4DF20EB9FCCE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1719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F818-A366-4706-BA94-5F9143F9DA53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649985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081C-324C-4608-B7E8-650882498618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716257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366B-9BF3-4B62-87BC-0F29A21B9EFC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65960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54FF9-6A49-48FE-8720-7EF07FB19E9A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3C407-563A-4FD5-BD77-464D82AB3E1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322769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osbicho.files.wordpress.com/2010/06/cachorro-e-gato-bebes2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21632" y="548680"/>
            <a:ext cx="7772400" cy="1512167"/>
          </a:xfrm>
          <a:solidFill>
            <a:schemeClr val="accent3">
              <a:lumMod val="75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pt-PT" dirty="0" smtClean="0">
                <a:solidFill>
                  <a:schemeClr val="bg1"/>
                </a:solidFill>
              </a:rPr>
              <a:t>Por um Planeta Harmonioso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400800" cy="3528392"/>
          </a:xfrm>
          <a:solidFill>
            <a:schemeClr val="accent3"/>
          </a:solidFill>
        </p:spPr>
        <p:txBody>
          <a:bodyPr/>
          <a:lstStyle/>
          <a:p>
            <a:endParaRPr lang="pt-PT" dirty="0"/>
          </a:p>
        </p:txBody>
      </p:sp>
      <p:pic>
        <p:nvPicPr>
          <p:cNvPr id="4" name="Imagem 3"/>
          <p:cNvPicPr/>
          <p:nvPr/>
        </p:nvPicPr>
        <p:blipFill>
          <a:blip r:embed="rId2" cstate="print"/>
          <a:srcRect l="5035" t="4335" r="4337" b="50151"/>
          <a:stretch>
            <a:fillRect/>
          </a:stretch>
        </p:blipFill>
        <p:spPr bwMode="auto">
          <a:xfrm>
            <a:off x="3059832" y="3356992"/>
            <a:ext cx="3096000" cy="20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pt-PT" sz="2800" b="1" dirty="0" smtClean="0"/>
              <a:t/>
            </a:r>
            <a:br>
              <a:rPr lang="pt-PT" sz="2800" b="1" dirty="0" smtClean="0"/>
            </a:br>
            <a:r>
              <a:rPr lang="pt-PT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 </a:t>
            </a:r>
            <a:r>
              <a:rPr lang="pt-PT" sz="28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contaminação e destruição do ambiente natural conduzem ao genocídio.</a:t>
            </a:r>
            <a:r>
              <a:rPr lang="pt-PT" sz="2800" b="1" dirty="0"/>
              <a:t/>
            </a:r>
            <a:br>
              <a:rPr lang="pt-PT" sz="2800" b="1" dirty="0"/>
            </a:br>
            <a:endParaRPr lang="pt-PT" sz="28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3F0F8-D197-496A-A6AB-3A187C1B081D}" type="datetime1">
              <a:rPr lang="pt-PT" smtClean="0"/>
              <a:pPr/>
              <a:t>12-07-2012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10</a:t>
            </a:fld>
            <a:endParaRPr lang="pt-PT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275856" y="2492896"/>
            <a:ext cx="2355599" cy="27565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http://t0.gstatic.com/images?q=tbn:ANd9GcScKulXUoEQqBaRrb7L0kzw6fjRstyFzBkXogZ6IIXHXkjvS0ZV63__4pxvJ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95206">
            <a:off x="849667" y="2630811"/>
            <a:ext cx="1368152" cy="97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t0.gstatic.com/images?q=tbn:ANd9GcScKulXUoEQqBaRrb7L0kzw6fjRstyFzBkXogZ6IIXHXkjvS0ZV63__4pxvJ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95206">
            <a:off x="7114363" y="1999329"/>
            <a:ext cx="1368152" cy="97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057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Convívio alegre entre raças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7DB7-44BD-454C-9CCD-39EAD3CC2070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2</a:t>
            </a:fld>
            <a:endParaRPr lang="pt-PT"/>
          </a:p>
        </p:txBody>
      </p:sp>
      <p:pic>
        <p:nvPicPr>
          <p:cNvPr id="4" name="Imagem 3" descr="http://sosbicho.files.wordpress.com/2010/06/cachorro-e-gato-bebes2.jpg?w=640&amp;h=480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988840"/>
            <a:ext cx="5059680" cy="3794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pt-PT" dirty="0" smtClean="0">
                <a:solidFill>
                  <a:schemeClr val="bg1"/>
                </a:solidFill>
              </a:rPr>
              <a:t>“Sentir” o olhar…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F6D1-4351-44F7-8C46-054426573153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3</a:t>
            </a:fld>
            <a:endParaRPr lang="pt-P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852934"/>
            <a:ext cx="3223879" cy="25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pt-PT" dirty="0" smtClean="0">
                <a:solidFill>
                  <a:schemeClr val="bg1"/>
                </a:solidFill>
              </a:rPr>
              <a:t>Viver em paz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7893E-FCE6-4C02-AC73-E06C51AEF494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4</a:t>
            </a:fld>
            <a:endParaRPr lang="pt-P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21097"/>
            <a:ext cx="3096000" cy="3914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Procurar na Natureza as lições de vida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B68CE-B359-4E0D-8C5C-D67EB44F7475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5</a:t>
            </a:fld>
            <a:endParaRPr lang="pt-P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76872"/>
            <a:ext cx="6408712" cy="32768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Ser fiel a quem nos acarinha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3298-1960-40E4-AB4F-EE4895A0A0C9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6</a:t>
            </a:fld>
            <a:endParaRPr lang="pt-P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348880"/>
            <a:ext cx="5508000" cy="281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1216" y="260648"/>
            <a:ext cx="8136000" cy="1143000"/>
          </a:xfrm>
          <a:solidFill>
            <a:schemeClr val="accent1"/>
          </a:solidFill>
        </p:spPr>
        <p:txBody>
          <a:bodyPr/>
          <a:lstStyle/>
          <a:p>
            <a:r>
              <a:rPr lang="pt-PT" dirty="0" smtClean="0">
                <a:solidFill>
                  <a:schemeClr val="bg1"/>
                </a:solidFill>
              </a:rPr>
              <a:t>Aceitar a diferença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11560" y="1484784"/>
            <a:ext cx="8100000" cy="4497363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0B9F-11D5-4850-80C2-340F91870FD5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7</a:t>
            </a:fld>
            <a:endParaRPr lang="pt-P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276872"/>
            <a:ext cx="2880320" cy="2675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Como posso ajudar os animais?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pt-PT" dirty="0"/>
              <a:t> </a:t>
            </a:r>
            <a:r>
              <a:rPr lang="pt-PT" dirty="0" smtClean="0"/>
              <a:t>       </a:t>
            </a:r>
          </a:p>
          <a:p>
            <a:pPr>
              <a:lnSpc>
                <a:spcPct val="120000"/>
              </a:lnSpc>
            </a:pPr>
            <a:r>
              <a:rPr lang="pt-PT" sz="7200" b="1" dirty="0"/>
              <a:t> </a:t>
            </a:r>
            <a:r>
              <a:rPr lang="pt-PT" sz="7200" b="1" dirty="0" smtClean="0"/>
              <a:t> </a:t>
            </a:r>
            <a:r>
              <a:rPr lang="pt-PT" sz="7000" b="1" dirty="0" smtClean="0"/>
              <a:t>Regista alguns tópicos como resposta à pergunta :</a:t>
            </a:r>
            <a:r>
              <a:rPr lang="pt-PT" sz="7000" b="1" dirty="0"/>
              <a:t/>
            </a:r>
            <a:br>
              <a:rPr lang="pt-PT" sz="7000" b="1" dirty="0"/>
            </a:br>
            <a:endParaRPr lang="pt-PT" sz="7000" dirty="0" smtClean="0"/>
          </a:p>
          <a:p>
            <a:pPr>
              <a:lnSpc>
                <a:spcPct val="120000"/>
              </a:lnSpc>
            </a:pPr>
            <a:r>
              <a:rPr lang="pt-PT" sz="7000" b="1" dirty="0" smtClean="0"/>
              <a:t>Todos </a:t>
            </a:r>
            <a:r>
              <a:rPr lang="pt-PT" sz="7000" b="1" dirty="0"/>
              <a:t>os animais nascem iguais perante a vida e têm os mesmos direitos à existência</a:t>
            </a:r>
            <a:r>
              <a:rPr lang="pt-PT" sz="7000" b="1" dirty="0" smtClean="0"/>
              <a:t>.</a:t>
            </a:r>
          </a:p>
          <a:p>
            <a:pPr>
              <a:lnSpc>
                <a:spcPct val="170000"/>
              </a:lnSpc>
            </a:pPr>
            <a:r>
              <a:rPr lang="pt-PT" sz="7000" b="1" dirty="0" smtClean="0"/>
              <a:t>Nenhum  </a:t>
            </a:r>
            <a:r>
              <a:rPr lang="pt-PT" sz="7000" b="1" dirty="0"/>
              <a:t>será submetido a maus tratos nem a </a:t>
            </a:r>
            <a:r>
              <a:rPr lang="pt-PT" sz="7000" b="1" dirty="0" smtClean="0"/>
              <a:t>atos cruéis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dirty="0" smtClean="0"/>
              <a:t>10-07-12</a:t>
            </a:r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8</a:t>
            </a:fld>
            <a:endParaRPr lang="pt-PT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539552" y="265212"/>
            <a:ext cx="8229600" cy="11430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pt-PT" dirty="0" smtClean="0">
                <a:solidFill>
                  <a:schemeClr val="bg1"/>
                </a:solidFill>
              </a:rPr>
              <a:t>Respeitar os animais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285750" indent="-285750"/>
            <a:endParaRPr lang="pt-PT" b="1" dirty="0" smtClean="0"/>
          </a:p>
          <a:p>
            <a:r>
              <a:rPr lang="pt-PT" sz="2600" b="1" dirty="0" smtClean="0"/>
              <a:t>Nenhum </a:t>
            </a:r>
            <a:r>
              <a:rPr lang="pt-PT" sz="2600" b="1" dirty="0"/>
              <a:t>animal deve ser explorado </a:t>
            </a:r>
            <a:r>
              <a:rPr lang="pt-PT" sz="2600" b="1" dirty="0" smtClean="0"/>
              <a:t>para entretenimento </a:t>
            </a:r>
            <a:r>
              <a:rPr lang="pt-PT" sz="2600" b="1" dirty="0"/>
              <a:t>do homem. </a:t>
            </a:r>
          </a:p>
          <a:p>
            <a:pPr marL="0" indent="0">
              <a:buNone/>
            </a:pPr>
            <a:r>
              <a:rPr lang="pt-PT" sz="2600" b="1" dirty="0"/>
              <a:t> </a:t>
            </a:r>
          </a:p>
          <a:p>
            <a:pPr marL="285750" indent="-285750"/>
            <a:r>
              <a:rPr lang="pt-PT" sz="2600" b="1" dirty="0"/>
              <a:t> O abandono de um animal é um ato cruel e degradante</a:t>
            </a:r>
          </a:p>
          <a:p>
            <a:pPr marL="0" indent="0">
              <a:lnSpc>
                <a:spcPct val="120000"/>
              </a:lnSpc>
              <a:buNone/>
            </a:pPr>
            <a:endParaRPr lang="pt-PT" sz="2600" b="1" dirty="0" smtClean="0"/>
          </a:p>
          <a:p>
            <a:pPr marL="285750" indent="-285750">
              <a:lnSpc>
                <a:spcPct val="120000"/>
              </a:lnSpc>
            </a:pPr>
            <a:r>
              <a:rPr lang="pt-PT" sz="2600" b="1" dirty="0"/>
              <a:t>Ofereça </a:t>
            </a:r>
            <a:r>
              <a:rPr lang="pt-PT" sz="2600" b="1" dirty="0" smtClean="0"/>
              <a:t>–lhe sempre </a:t>
            </a:r>
            <a:r>
              <a:rPr lang="pt-PT" sz="2600" b="1" dirty="0"/>
              <a:t>água limpa, alimentação de boa qualidade e um bom cantinho para dormir.</a:t>
            </a:r>
          </a:p>
          <a:p>
            <a:endParaRPr lang="pt-PT" sz="2600" dirty="0"/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F818-A366-4706-BA94-5F9143F9DA53}" type="datetime1">
              <a:rPr lang="pt-PT" smtClean="0"/>
              <a:pPr/>
              <a:t>12-07-2012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E.B. de Canidelo "Aprender para Ensinar"                               Ana Paula Coutinho e Julieta Sá 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C407-563A-4FD5-BD77-464D82AB3E1E}" type="slidenum">
              <a:rPr lang="pt-PT" smtClean="0"/>
              <a:pPr/>
              <a:t>9</a:t>
            </a:fld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971600" y="836712"/>
            <a:ext cx="45719" cy="45719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pt-PT" sz="2000" b="1" dirty="0"/>
          </a:p>
        </p:txBody>
      </p:sp>
    </p:spTree>
    <p:extLst>
      <p:ext uri="{BB962C8B-B14F-4D97-AF65-F5344CB8AC3E}">
        <p14:creationId xmlns:p14="http://schemas.microsoft.com/office/powerpoint/2010/main" xmlns="" val="34393076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Calligraphy</Template>
  <TotalTime>0</TotalTime>
  <Words>256</Words>
  <Application>Microsoft Office PowerPoint</Application>
  <PresentationFormat>Apresentação no Ecrã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Tema do Office</vt:lpstr>
      <vt:lpstr>Por um Planeta Harmonioso</vt:lpstr>
      <vt:lpstr>Convívio alegre entre raças</vt:lpstr>
      <vt:lpstr>“Sentir” o olhar…</vt:lpstr>
      <vt:lpstr>Viver em paz</vt:lpstr>
      <vt:lpstr>Procurar na Natureza as lições de vida</vt:lpstr>
      <vt:lpstr>Ser fiel a quem nos acarinha</vt:lpstr>
      <vt:lpstr>Aceitar a diferença</vt:lpstr>
      <vt:lpstr>Como posso ajudar os animais?</vt:lpstr>
      <vt:lpstr>Respeitar os animais</vt:lpstr>
      <vt:lpstr> A contaminação e destruição do ambiente natural conduzem ao genocídio.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 um Planeta Harmonioso</dc:title>
  <dc:creator>paula</dc:creator>
  <cp:lastModifiedBy>paula</cp:lastModifiedBy>
  <cp:revision>42</cp:revision>
  <dcterms:created xsi:type="dcterms:W3CDTF">2012-07-04T10:20:12Z</dcterms:created>
  <dcterms:modified xsi:type="dcterms:W3CDTF">2012-07-12T19:34:02Z</dcterms:modified>
</cp:coreProperties>
</file>